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85" r:id="rId4"/>
    <p:sldId id="270" r:id="rId5"/>
    <p:sldId id="282" r:id="rId6"/>
    <p:sldId id="274" r:id="rId7"/>
    <p:sldId id="278" r:id="rId8"/>
    <p:sldId id="275" r:id="rId9"/>
    <p:sldId id="276" r:id="rId10"/>
    <p:sldId id="277" r:id="rId11"/>
    <p:sldId id="283" r:id="rId12"/>
    <p:sldId id="279" r:id="rId13"/>
    <p:sldId id="286" r:id="rId14"/>
    <p:sldId id="280" r:id="rId15"/>
    <p:sldId id="281" r:id="rId16"/>
    <p:sldId id="287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660"/>
  </p:normalViewPr>
  <p:slideViewPr>
    <p:cSldViewPr>
      <p:cViewPr varScale="1">
        <p:scale>
          <a:sx n="69" d="100"/>
          <a:sy n="69" d="100"/>
        </p:scale>
        <p:origin x="11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F14E6-0E90-4AF1-8915-58EB3255B91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41CEC-B244-4980-88C8-682ECB9555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23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6AF45-23A0-428D-9571-5BAB03A50C8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C3C14-8747-439F-853B-15C4F588A6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76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7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9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6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15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6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4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4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0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4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3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0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FF195-C938-4804-8D5A-7BB850DDA55D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55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//upload.wikimedia.org/wikipedia/commons/e/ed/Fort_Pitt_bastion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hyperlink" Target="//upload.wikimedia.org/wikipedia/commons/1/19/Bouquet_blockhouse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3.bp.blogspot.com/_fPPuIxEErVE/S-sk9r6TWUI/AAAAAAAAAAk/MM6iis5iM7k/s1600/treaty-of-paris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//upload.wikimedia.org/wikipedia/commons/e/ef/Braddock's_death_at_the_Battle_of_Monongahela_9-July-1755.jp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1433" y="762000"/>
            <a:ext cx="8121133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French and Indian War</a:t>
            </a:r>
          </a:p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Part 5</a:t>
            </a:r>
          </a:p>
          <a:p>
            <a:pPr algn="ctr"/>
            <a:r>
              <a:rPr lang="en-US" sz="6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Main Event</a:t>
            </a:r>
            <a:endParaRPr lang="en-US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00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8" y="228600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In September of 1758 Fort </a:t>
            </a:r>
            <a:r>
              <a:rPr lang="en-US" sz="4000" u="sng" dirty="0">
                <a:latin typeface="Bookman Old Style" pitchFamily="18" charset="0"/>
              </a:rPr>
              <a:t>Duquesne</a:t>
            </a:r>
            <a:r>
              <a:rPr lang="en-US" sz="4000" dirty="0">
                <a:latin typeface="Bookman Old Style" pitchFamily="18" charset="0"/>
              </a:rPr>
              <a:t> finally fell into British hands. The French </a:t>
            </a:r>
            <a:r>
              <a:rPr lang="en-US" sz="4000" u="sng" dirty="0">
                <a:latin typeface="Bookman Old Style" pitchFamily="18" charset="0"/>
              </a:rPr>
              <a:t>burned</a:t>
            </a:r>
            <a:r>
              <a:rPr lang="en-US" sz="4000" dirty="0">
                <a:latin typeface="Bookman Old Style" pitchFamily="18" charset="0"/>
              </a:rPr>
              <a:t> it down so the </a:t>
            </a:r>
            <a:r>
              <a:rPr lang="en-US" sz="4000" u="sng" dirty="0">
                <a:latin typeface="Bookman Old Style" pitchFamily="18" charset="0"/>
              </a:rPr>
              <a:t>British</a:t>
            </a:r>
            <a:r>
              <a:rPr lang="en-US" sz="4000" dirty="0">
                <a:latin typeface="Bookman Old Style" pitchFamily="18" charset="0"/>
              </a:rPr>
              <a:t> couldn’t use it. </a:t>
            </a:r>
          </a:p>
        </p:txBody>
      </p:sp>
      <p:pic>
        <p:nvPicPr>
          <p:cNvPr id="4098" name="Picture 2" descr="http://www.fortedwards.org/cwffa/f-i-series/Duques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37933"/>
            <a:ext cx="6324600" cy="364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69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</a:t>
            </a:r>
            <a:r>
              <a:rPr lang="en-US" sz="4000" u="sng" dirty="0">
                <a:latin typeface="Bookman Old Style" pitchFamily="18" charset="0"/>
              </a:rPr>
              <a:t>British</a:t>
            </a:r>
            <a:r>
              <a:rPr lang="en-US" sz="4000" dirty="0">
                <a:latin typeface="Bookman Old Style" pitchFamily="18" charset="0"/>
              </a:rPr>
              <a:t> built Fort </a:t>
            </a:r>
            <a:r>
              <a:rPr lang="en-US" sz="4000" u="sng" dirty="0">
                <a:latin typeface="Bookman Old Style" pitchFamily="18" charset="0"/>
              </a:rPr>
              <a:t>Pitt</a:t>
            </a:r>
            <a:r>
              <a:rPr lang="en-US" sz="4000" dirty="0">
                <a:latin typeface="Bookman Old Style" pitchFamily="18" charset="0"/>
              </a:rPr>
              <a:t> in place of Fort Duquesne. </a:t>
            </a:r>
          </a:p>
        </p:txBody>
      </p:sp>
      <p:pic>
        <p:nvPicPr>
          <p:cNvPr id="5122" name="Picture 2" descr="http://www.rossiersartgallery.com/images/500_on_the_trail_to_fort_pi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1" y="2057400"/>
            <a:ext cx="745434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49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8867" y="929038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Remains of Fort Pitt today.</a:t>
            </a:r>
          </a:p>
        </p:txBody>
      </p:sp>
      <p:pic>
        <p:nvPicPr>
          <p:cNvPr id="6146" name="Picture 2" descr="File:Fort Pitt bastion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0" t="26173" r="15000" b="-10469"/>
          <a:stretch/>
        </p:blipFill>
        <p:spPr bwMode="auto">
          <a:xfrm>
            <a:off x="1981200" y="2895600"/>
            <a:ext cx="6993467" cy="44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Bouquet blockhous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2" y="152400"/>
            <a:ext cx="4048060" cy="303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84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62190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Then in 1759, 200 ships carrying </a:t>
            </a:r>
            <a:r>
              <a:rPr lang="en-US" sz="4000" u="sng" dirty="0">
                <a:latin typeface="Bookman Old Style" pitchFamily="18" charset="0"/>
              </a:rPr>
              <a:t>18,000</a:t>
            </a:r>
            <a:r>
              <a:rPr lang="en-US" sz="4000" dirty="0">
                <a:latin typeface="Bookman Old Style" pitchFamily="18" charset="0"/>
              </a:rPr>
              <a:t> British soldiers attacked the stronghold of </a:t>
            </a:r>
            <a:r>
              <a:rPr lang="en-US" sz="4000" u="sng" dirty="0">
                <a:latin typeface="Bookman Old Style" pitchFamily="18" charset="0"/>
              </a:rPr>
              <a:t>Quebec</a:t>
            </a:r>
            <a:r>
              <a:rPr lang="en-US" sz="4000" dirty="0">
                <a:latin typeface="Bookman Old Style" pitchFamily="18" charset="0"/>
              </a:rPr>
              <a:t> and </a:t>
            </a:r>
            <a:r>
              <a:rPr lang="en-US" sz="4000" u="sng" dirty="0">
                <a:latin typeface="Bookman Old Style" pitchFamily="18" charset="0"/>
              </a:rPr>
              <a:t>won</a:t>
            </a:r>
            <a:r>
              <a:rPr lang="en-US" sz="4000" dirty="0">
                <a:latin typeface="Bookman Old Style" pitchFamily="18" charset="0"/>
              </a:rPr>
              <a:t> an important victory!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C8BC5-3958-C27E-73BB-F6F38D91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6" y="2945177"/>
            <a:ext cx="7306688" cy="38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3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41055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</a:t>
            </a:r>
            <a:r>
              <a:rPr lang="en-US" sz="4000" u="sng" dirty="0">
                <a:latin typeface="Bookman Old Style" pitchFamily="18" charset="0"/>
              </a:rPr>
              <a:t>British</a:t>
            </a:r>
            <a:r>
              <a:rPr lang="en-US" sz="4000" dirty="0">
                <a:latin typeface="Bookman Old Style" pitchFamily="18" charset="0"/>
              </a:rPr>
              <a:t> finally won the war, and in 1763 the British and </a:t>
            </a:r>
            <a:r>
              <a:rPr lang="en-US" sz="4000" u="sng" dirty="0">
                <a:latin typeface="Bookman Old Style" pitchFamily="18" charset="0"/>
              </a:rPr>
              <a:t>French</a:t>
            </a:r>
            <a:r>
              <a:rPr lang="en-US" sz="4000" dirty="0">
                <a:latin typeface="Bookman Old Style" pitchFamily="18" charset="0"/>
              </a:rPr>
              <a:t> signed the Treaty of </a:t>
            </a:r>
            <a:r>
              <a:rPr lang="en-US" sz="4000" u="sng" dirty="0">
                <a:latin typeface="Bookman Old Style" pitchFamily="18" charset="0"/>
              </a:rPr>
              <a:t>Paris</a:t>
            </a:r>
            <a:r>
              <a:rPr lang="en-US" sz="4000" dirty="0">
                <a:latin typeface="Bookman Old Style" pitchFamily="18" charset="0"/>
              </a:rPr>
              <a:t>.  </a:t>
            </a:r>
          </a:p>
        </p:txBody>
      </p:sp>
      <p:pic>
        <p:nvPicPr>
          <p:cNvPr id="8194" name="Picture 2" descr="http://3.bp.blogspot.com/_fPPuIxEErVE/S-sk9r6TWUI/AAAAAAAAAAk/MM6iis5iM7k/s320/treaty-of-pari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2362200" cy="385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238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11" y="1524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This officially ended the </a:t>
            </a:r>
            <a:r>
              <a:rPr lang="en-US" sz="4000" u="sng" dirty="0">
                <a:latin typeface="Bookman Old Style" pitchFamily="18" charset="0"/>
              </a:rPr>
              <a:t>war</a:t>
            </a:r>
            <a:r>
              <a:rPr lang="en-US" sz="4000" dirty="0">
                <a:latin typeface="Bookman Old Style" pitchFamily="18" charset="0"/>
              </a:rPr>
              <a:t> and gave </a:t>
            </a:r>
            <a:r>
              <a:rPr lang="en-US" sz="4000" u="sng" dirty="0">
                <a:latin typeface="Bookman Old Style" pitchFamily="18" charset="0"/>
              </a:rPr>
              <a:t>Great Britain</a:t>
            </a:r>
            <a:r>
              <a:rPr lang="en-US" sz="4000" dirty="0">
                <a:latin typeface="Bookman Old Style" pitchFamily="18" charset="0"/>
              </a:rPr>
              <a:t> control of North America from the Atlantic Ocean to the </a:t>
            </a:r>
            <a:r>
              <a:rPr lang="en-US" sz="4000" u="sng" dirty="0">
                <a:latin typeface="Bookman Old Style" pitchFamily="18" charset="0"/>
              </a:rPr>
              <a:t>Mississippi</a:t>
            </a:r>
            <a:r>
              <a:rPr lang="en-US" sz="4000" dirty="0">
                <a:latin typeface="Bookman Old Style" pitchFamily="18" charset="0"/>
              </a:rPr>
              <a:t> River.</a:t>
            </a:r>
          </a:p>
        </p:txBody>
      </p:sp>
      <p:pic>
        <p:nvPicPr>
          <p:cNvPr id="7170" name="Picture 2" descr="http://www.american.edu/TED/ice/images4/kckbritish-era-1763-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79659"/>
            <a:ext cx="4724400" cy="40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335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7577A0-DCD8-1906-734B-345E1E4CF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F70BC-256B-C562-16E3-DE773B7CCEC1}"/>
              </a:ext>
            </a:extLst>
          </p:cNvPr>
          <p:cNvSpPr/>
          <p:nvPr/>
        </p:nvSpPr>
        <p:spPr>
          <a:xfrm>
            <a:off x="242711" y="1524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Also in the negotiations, Great Britain got Florida and Spain got the Louisiana territory.</a:t>
            </a:r>
          </a:p>
        </p:txBody>
      </p:sp>
      <p:pic>
        <p:nvPicPr>
          <p:cNvPr id="7170" name="Picture 2" descr="http://www.american.edu/TED/ice/images4/kckbritish-era-1763-75.png">
            <a:extLst>
              <a:ext uri="{FF2B5EF4-FFF2-40B4-BE49-F238E27FC236}">
                <a16:creationId xmlns:a16="http://schemas.microsoft.com/office/drawing/2014/main" id="{279DBDE9-8201-F477-12FD-CD822AF7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79659"/>
            <a:ext cx="4724400" cy="40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87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30A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181" y="18288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List one effect of the French and Indian War.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3803" y="228600"/>
            <a:ext cx="59551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Exit Question</a:t>
            </a:r>
          </a:p>
        </p:txBody>
      </p:sp>
      <p:pic>
        <p:nvPicPr>
          <p:cNvPr id="6" name="Picture 4" descr="http://www.mrnussbaum.com/history/images/fiw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62426"/>
            <a:ext cx="5105400" cy="32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156" y="228600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French, along with their Native American </a:t>
            </a:r>
            <a:r>
              <a:rPr lang="en-US" sz="4000" u="sng" dirty="0">
                <a:latin typeface="Bookman Old Style" pitchFamily="18" charset="0"/>
              </a:rPr>
              <a:t>allies</a:t>
            </a:r>
            <a:r>
              <a:rPr lang="en-US" sz="4000" dirty="0">
                <a:latin typeface="Bookman Old Style" pitchFamily="18" charset="0"/>
              </a:rPr>
              <a:t>, fought the British for </a:t>
            </a:r>
            <a:r>
              <a:rPr lang="en-US" sz="4000" u="sng" dirty="0">
                <a:latin typeface="Bookman Old Style" pitchFamily="18" charset="0"/>
              </a:rPr>
              <a:t>control</a:t>
            </a:r>
            <a:r>
              <a:rPr lang="en-US" sz="4000" dirty="0">
                <a:latin typeface="Bookman Old Style" pitchFamily="18" charset="0"/>
              </a:rPr>
              <a:t> of the North American continent for </a:t>
            </a:r>
            <a:r>
              <a:rPr lang="en-US" sz="4000" u="sng" dirty="0">
                <a:latin typeface="Bookman Old Style" pitchFamily="18" charset="0"/>
              </a:rPr>
              <a:t>nine</a:t>
            </a:r>
            <a:r>
              <a:rPr lang="en-US" sz="4000" dirty="0">
                <a:latin typeface="Bookman Old Style" pitchFamily="18" charset="0"/>
              </a:rPr>
              <a:t> years.</a:t>
            </a:r>
          </a:p>
        </p:txBody>
      </p:sp>
      <p:pic>
        <p:nvPicPr>
          <p:cNvPr id="4100" name="Picture 4" descr="http://www.mrnussbaum.com/history/images/fiw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62426"/>
            <a:ext cx="5105400" cy="32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85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30A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7654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French and Indian War was once again part of a larger </a:t>
            </a:r>
            <a:r>
              <a:rPr lang="en-US" sz="4000" u="sng" dirty="0">
                <a:latin typeface="Bookman Old Style" pitchFamily="18" charset="0"/>
              </a:rPr>
              <a:t>conflict</a:t>
            </a:r>
            <a:r>
              <a:rPr lang="en-US" sz="4000" dirty="0">
                <a:latin typeface="Bookman Old Style" pitchFamily="18" charset="0"/>
              </a:rPr>
              <a:t> between France and Great Britain called the </a:t>
            </a:r>
            <a:r>
              <a:rPr lang="en-US" sz="4000" u="sng" dirty="0">
                <a:latin typeface="Bookman Old Style" pitchFamily="18" charset="0"/>
              </a:rPr>
              <a:t>Seven Years’ War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59708-4CB8-9F52-EDED-F292F727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76600"/>
            <a:ext cx="4876800" cy="34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</a:t>
            </a:r>
            <a:r>
              <a:rPr lang="en-US" sz="4000" u="sng" dirty="0">
                <a:latin typeface="Bookman Old Style" pitchFamily="18" charset="0"/>
              </a:rPr>
              <a:t>British</a:t>
            </a:r>
            <a:r>
              <a:rPr lang="en-US" sz="4000" dirty="0">
                <a:latin typeface="Bookman Old Style" pitchFamily="18" charset="0"/>
              </a:rPr>
              <a:t> didn’t have as much help during the French and Indian War from the </a:t>
            </a:r>
            <a:r>
              <a:rPr lang="en-US" sz="4000" u="sng" dirty="0">
                <a:latin typeface="Bookman Old Style" pitchFamily="18" charset="0"/>
              </a:rPr>
              <a:t>Iroquois</a:t>
            </a:r>
            <a:r>
              <a:rPr lang="en-US" sz="4000" dirty="0">
                <a:latin typeface="Bookman Old Style" pitchFamily="18" charset="0"/>
              </a:rPr>
              <a:t> as they did in the previous wars with the </a:t>
            </a:r>
            <a:r>
              <a:rPr lang="en-US" sz="4000" u="sng" dirty="0">
                <a:latin typeface="Bookman Old Style" pitchFamily="18" charset="0"/>
              </a:rPr>
              <a:t>French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A5953-C551-7571-C615-40B42BBE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308644"/>
            <a:ext cx="6400800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089" y="3810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British </a:t>
            </a:r>
            <a:r>
              <a:rPr lang="en-US" sz="4000" u="sng" dirty="0">
                <a:latin typeface="Bookman Old Style" pitchFamily="18" charset="0"/>
              </a:rPr>
              <a:t>lost</a:t>
            </a:r>
            <a:r>
              <a:rPr lang="en-US" sz="4000" dirty="0">
                <a:latin typeface="Bookman Old Style" pitchFamily="18" charset="0"/>
              </a:rPr>
              <a:t> many early </a:t>
            </a:r>
            <a:r>
              <a:rPr lang="en-US" sz="4000" u="sng" dirty="0">
                <a:latin typeface="Bookman Old Style" pitchFamily="18" charset="0"/>
              </a:rPr>
              <a:t>battles</a:t>
            </a:r>
            <a:r>
              <a:rPr lang="en-US" sz="4000" dirty="0">
                <a:latin typeface="Bookman Old Style" pitchFamily="18" charset="0"/>
              </a:rPr>
              <a:t> in the war to the French.</a:t>
            </a:r>
          </a:p>
        </p:txBody>
      </p:sp>
      <p:pic>
        <p:nvPicPr>
          <p:cNvPr id="7170" name="Picture 2" descr="http://upload.wikimedia.org/wikipedia/commons/thumb/d/d1/The_Victory_of_Montcalms_Troops_at_Carillon_by_Henry_Alexander_Ogden.JPG/300px-The_Victory_of_Montcalms_Troops_at_Carillon_by_Henry_Alexander_Og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5045075" cy="454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5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549602"/>
            <a:ext cx="472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One of those losses was on July 9, 1755, when General Edward </a:t>
            </a:r>
            <a:r>
              <a:rPr lang="en-US" sz="4000" u="sng" dirty="0">
                <a:latin typeface="Bookman Old Style" pitchFamily="18" charset="0"/>
              </a:rPr>
              <a:t>Braddock</a:t>
            </a:r>
            <a:r>
              <a:rPr lang="en-US" sz="4000" dirty="0">
                <a:latin typeface="Bookman Old Style" pitchFamily="18" charset="0"/>
              </a:rPr>
              <a:t> lost the Battle of the </a:t>
            </a:r>
            <a:r>
              <a:rPr lang="en-US" sz="4000" u="sng" dirty="0">
                <a:latin typeface="Bookman Old Style" pitchFamily="18" charset="0"/>
              </a:rPr>
              <a:t>Monongahela</a:t>
            </a:r>
            <a:r>
              <a:rPr lang="en-US" sz="4000" dirty="0">
                <a:latin typeface="Bookman Old Style" pitchFamily="18" charset="0"/>
              </a:rPr>
              <a:t>.  Braddock was </a:t>
            </a:r>
            <a:r>
              <a:rPr lang="en-US" sz="4000" u="sng" dirty="0">
                <a:latin typeface="Bookman Old Style" pitchFamily="18" charset="0"/>
              </a:rPr>
              <a:t>killed</a:t>
            </a:r>
            <a:r>
              <a:rPr lang="en-US" sz="4000" dirty="0">
                <a:latin typeface="Bookman Old Style" pitchFamily="18" charset="0"/>
              </a:rPr>
              <a:t> in the fight.  </a:t>
            </a:r>
          </a:p>
        </p:txBody>
      </p:sp>
      <p:pic>
        <p:nvPicPr>
          <p:cNvPr id="1026" name="Picture 2" descr="File:Braddock's death at the Battle of Monongahela 9-July-175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6" y="331869"/>
            <a:ext cx="4055557" cy="606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03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454" y="1228130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Write three lines explaining what you think about the story about George Washington during the Battle of the Monongahela.</a:t>
            </a:r>
          </a:p>
        </p:txBody>
      </p:sp>
      <p:sp>
        <p:nvSpPr>
          <p:cNvPr id="3" name="Rectangle 2"/>
          <p:cNvSpPr/>
          <p:nvPr/>
        </p:nvSpPr>
        <p:spPr>
          <a:xfrm>
            <a:off x="845066" y="304800"/>
            <a:ext cx="7648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“Quote” and Comment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8697" y="5410200"/>
            <a:ext cx="6401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Share with your partner.</a:t>
            </a:r>
          </a:p>
        </p:txBody>
      </p:sp>
    </p:spTree>
    <p:extLst>
      <p:ext uri="{BB962C8B-B14F-4D97-AF65-F5344CB8AC3E}">
        <p14:creationId xmlns:p14="http://schemas.microsoft.com/office/powerpoint/2010/main" val="422114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30A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305068"/>
            <a:ext cx="4876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William </a:t>
            </a:r>
            <a:r>
              <a:rPr lang="en-US" sz="4000" u="sng" dirty="0">
                <a:latin typeface="Bookman Old Style" pitchFamily="18" charset="0"/>
              </a:rPr>
              <a:t>Pitt</a:t>
            </a:r>
            <a:r>
              <a:rPr lang="en-US" sz="4000" dirty="0">
                <a:latin typeface="Bookman Old Style" pitchFamily="18" charset="0"/>
              </a:rPr>
              <a:t> became Great Britain’s secretary of state in 1757 and he invested lots of </a:t>
            </a:r>
            <a:r>
              <a:rPr lang="en-US" sz="4000" u="sng" dirty="0">
                <a:latin typeface="Bookman Old Style" pitchFamily="18" charset="0"/>
              </a:rPr>
              <a:t>money</a:t>
            </a:r>
            <a:r>
              <a:rPr lang="en-US" sz="4000" dirty="0">
                <a:latin typeface="Bookman Old Style" pitchFamily="18" charset="0"/>
              </a:rPr>
              <a:t> and </a:t>
            </a:r>
            <a:r>
              <a:rPr lang="en-US" sz="4000" u="sng" dirty="0">
                <a:latin typeface="Bookman Old Style" pitchFamily="18" charset="0"/>
              </a:rPr>
              <a:t>materials</a:t>
            </a:r>
            <a:r>
              <a:rPr lang="en-US" sz="4000" dirty="0">
                <a:latin typeface="Bookman Old Style" pitchFamily="18" charset="0"/>
              </a:rPr>
              <a:t> into the war which helped turn the tide for the British.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CC33E-B529-153B-FF2D-C56C61C17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01"/>
          <a:stretch/>
        </p:blipFill>
        <p:spPr>
          <a:xfrm>
            <a:off x="1" y="0"/>
            <a:ext cx="441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49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933" y="120387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As the war continued, things started going better for the </a:t>
            </a:r>
            <a:r>
              <a:rPr lang="en-US" sz="4000" u="sng" dirty="0">
                <a:latin typeface="Bookman Old Style" pitchFamily="18" charset="0"/>
              </a:rPr>
              <a:t>British</a:t>
            </a:r>
            <a:r>
              <a:rPr lang="en-US" sz="4000" dirty="0">
                <a:latin typeface="Bookman Old Style" pitchFamily="18" charset="0"/>
              </a:rPr>
              <a:t>, and they began to </a:t>
            </a:r>
            <a:r>
              <a:rPr lang="en-US" sz="4000" u="sng" dirty="0">
                <a:latin typeface="Bookman Old Style" pitchFamily="18" charset="0"/>
              </a:rPr>
              <a:t>win</a:t>
            </a:r>
            <a:r>
              <a:rPr lang="en-US" sz="4000" dirty="0">
                <a:latin typeface="Bookman Old Style" pitchFamily="18" charset="0"/>
              </a:rPr>
              <a:t> more </a:t>
            </a:r>
            <a:r>
              <a:rPr lang="en-US" sz="4000" u="sng" dirty="0">
                <a:latin typeface="Bookman Old Style" pitchFamily="18" charset="0"/>
              </a:rPr>
              <a:t>battles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3074" name="Picture 2" descr="http://2.bp.blogspot.com/_h4mQhKHTy8k/TTxymvI8shI/AAAAAAAAAAg/xUPFsCx2TQc/s1600/french_indian_war_1763_ionit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05" y="2657999"/>
            <a:ext cx="5394855" cy="400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603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3178</TotalTime>
  <Words>340</Words>
  <Application>Microsoft Office PowerPoint</Application>
  <PresentationFormat>On-screen Show (4:3)</PresentationFormat>
  <Paragraphs>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Bookman Old Style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Bloomsburg Area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77</cp:revision>
  <cp:lastPrinted>2012-02-09T17:43:26Z</cp:lastPrinted>
  <dcterms:created xsi:type="dcterms:W3CDTF">2012-02-06T13:35:28Z</dcterms:created>
  <dcterms:modified xsi:type="dcterms:W3CDTF">2024-02-05T12:21:17Z</dcterms:modified>
</cp:coreProperties>
</file>